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8" r:id="rId4"/>
    <p:sldId id="261" r:id="rId5"/>
    <p:sldId id="259" r:id="rId6"/>
    <p:sldId id="262" r:id="rId7"/>
    <p:sldId id="263" r:id="rId8"/>
    <p:sldId id="265" r:id="rId9"/>
    <p:sldId id="264" r:id="rId10"/>
    <p:sldId id="266" r:id="rId11"/>
    <p:sldId id="268" r:id="rId12"/>
    <p:sldId id="269" r:id="rId13"/>
    <p:sldId id="267" r:id="rId14"/>
    <p:sldId id="270" r:id="rId15"/>
    <p:sldId id="271" r:id="rId16"/>
    <p:sldId id="272" r:id="rId17"/>
    <p:sldId id="274" r:id="rId18"/>
    <p:sldId id="273" r:id="rId19"/>
    <p:sldId id="260" r:id="rId2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381E"/>
    <a:srgbClr val="EE4C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96" y="9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DBA9-42EA-46BB-A557-957D558064A4}" type="datetimeFigureOut">
              <a:rPr lang="it-IT" smtClean="0"/>
              <a:t>03/03/2020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53D1A-0149-40D2-83BC-6F9CE70EB8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1737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DBA9-42EA-46BB-A557-957D558064A4}" type="datetimeFigureOut">
              <a:rPr lang="it-IT" smtClean="0"/>
              <a:t>03/03/2020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53D1A-0149-40D2-83BC-6F9CE70EB8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1557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DBA9-42EA-46BB-A557-957D558064A4}" type="datetimeFigureOut">
              <a:rPr lang="it-IT" smtClean="0"/>
              <a:t>03/03/2020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53D1A-0149-40D2-83BC-6F9CE70EB8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7683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DBA9-42EA-46BB-A557-957D558064A4}" type="datetimeFigureOut">
              <a:rPr lang="it-IT" smtClean="0"/>
              <a:t>03/03/2020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53D1A-0149-40D2-83BC-6F9CE70EB8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2667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DBA9-42EA-46BB-A557-957D558064A4}" type="datetimeFigureOut">
              <a:rPr lang="it-IT" smtClean="0"/>
              <a:t>03/03/2020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53D1A-0149-40D2-83BC-6F9CE70EB8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1487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DBA9-42EA-46BB-A557-957D558064A4}" type="datetimeFigureOut">
              <a:rPr lang="it-IT" smtClean="0"/>
              <a:t>03/03/2020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53D1A-0149-40D2-83BC-6F9CE70EB8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62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DBA9-42EA-46BB-A557-957D558064A4}" type="datetimeFigureOut">
              <a:rPr lang="it-IT" smtClean="0"/>
              <a:t>03/03/2020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53D1A-0149-40D2-83BC-6F9CE70EB8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417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DBA9-42EA-46BB-A557-957D558064A4}" type="datetimeFigureOut">
              <a:rPr lang="it-IT" smtClean="0"/>
              <a:t>03/03/2020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53D1A-0149-40D2-83BC-6F9CE70EB8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406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DBA9-42EA-46BB-A557-957D558064A4}" type="datetimeFigureOut">
              <a:rPr lang="it-IT" smtClean="0"/>
              <a:t>03/03/2020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53D1A-0149-40D2-83BC-6F9CE70EB8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8941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DBA9-42EA-46BB-A557-957D558064A4}" type="datetimeFigureOut">
              <a:rPr lang="it-IT" smtClean="0"/>
              <a:t>03/03/2020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53D1A-0149-40D2-83BC-6F9CE70EB8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5461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DBA9-42EA-46BB-A557-957D558064A4}" type="datetimeFigureOut">
              <a:rPr lang="it-IT" smtClean="0"/>
              <a:t>03/03/2020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53D1A-0149-40D2-83BC-6F9CE70EB8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6816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DDBA9-42EA-46BB-A557-957D558064A4}" type="datetimeFigureOut">
              <a:rPr lang="it-IT" smtClean="0"/>
              <a:t>03/03/2020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53D1A-0149-40D2-83BC-6F9CE70EB8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9242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7.xml"/><Relationship Id="rId3" Type="http://schemas.openxmlformats.org/officeDocument/2006/relationships/slide" Target="slide12.xml"/><Relationship Id="rId7" Type="http://schemas.openxmlformats.org/officeDocument/2006/relationships/slide" Target="slide15.xml"/><Relationship Id="rId12" Type="http://schemas.openxmlformats.org/officeDocument/2006/relationships/slide" Target="slide18.xml"/><Relationship Id="rId17" Type="http://schemas.openxmlformats.org/officeDocument/2006/relationships/slide" Target="slide6.xml"/><Relationship Id="rId2" Type="http://schemas.openxmlformats.org/officeDocument/2006/relationships/slide" Target="slide11.xml"/><Relationship Id="rId16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11" Type="http://schemas.openxmlformats.org/officeDocument/2006/relationships/slide" Target="slide10.xml"/><Relationship Id="rId5" Type="http://schemas.openxmlformats.org/officeDocument/2006/relationships/slide" Target="slide14.xml"/><Relationship Id="rId15" Type="http://schemas.openxmlformats.org/officeDocument/2006/relationships/slide" Target="slide4.xml"/><Relationship Id="rId10" Type="http://schemas.openxmlformats.org/officeDocument/2006/relationships/slide" Target="slide9.xml"/><Relationship Id="rId4" Type="http://schemas.openxmlformats.org/officeDocument/2006/relationships/slide" Target="slide13.xml"/><Relationship Id="rId9" Type="http://schemas.openxmlformats.org/officeDocument/2006/relationships/slide" Target="slide8.xml"/><Relationship Id="rId1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1.jpe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1.jpe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1.jpe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1.jpe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7.gif"/><Relationship Id="rId7" Type="http://schemas.openxmlformats.org/officeDocument/2006/relationships/image" Target="../media/image11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gif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rgbClr val="00B050"/>
            </a:gs>
            <a:gs pos="0">
              <a:srgbClr val="92D050"/>
            </a:gs>
            <a:gs pos="100000">
              <a:srgbClr val="0E381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618802" y="1593880"/>
            <a:ext cx="6561359" cy="43396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38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GrilledCheese BTN Cn" panose="020B0606060402040206" pitchFamily="34" charset="0"/>
              </a:rPr>
              <a:t>PICCOLO e GRANDE</a:t>
            </a:r>
            <a:endParaRPr lang="it-IT" sz="138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latin typeface="GrilledCheese BTN Cn" panose="020B06060604020402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109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chimes.wav"/>
          </p:stSnd>
        </p:sndAc>
      </p:transition>
    </mc:Choice>
    <mc:Fallback>
      <p:transition spd="slow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arrotondato 3">
            <a:hlinkClick r:id="rId2" action="ppaction://hlinksldjump"/>
          </p:cNvPr>
          <p:cNvSpPr/>
          <p:nvPr/>
        </p:nvSpPr>
        <p:spPr>
          <a:xfrm>
            <a:off x="534391" y="1721922"/>
            <a:ext cx="997527" cy="8550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PALLA </a:t>
            </a:r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649611" y="26696"/>
            <a:ext cx="38150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1 ELEMENTO</a:t>
            </a:r>
            <a:endParaRPr lang="it-IT" sz="54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7746546" y="0"/>
            <a:ext cx="35509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2 ELEMENTI</a:t>
            </a:r>
            <a:endParaRPr lang="it-IT" sz="54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162736" y="810468"/>
            <a:ext cx="56913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PICCOLO - GRANDE</a:t>
            </a:r>
            <a:endParaRPr lang="it-IT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6225757" y="798592"/>
            <a:ext cx="56913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PICCOLO - GRANDE</a:t>
            </a:r>
            <a:endParaRPr lang="it-IT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0" name="Rettangolo arrotondato 9">
            <a:hlinkClick r:id="rId3" action="ppaction://hlinksldjump"/>
          </p:cNvPr>
          <p:cNvSpPr/>
          <p:nvPr/>
        </p:nvSpPr>
        <p:spPr>
          <a:xfrm>
            <a:off x="1660567" y="1721921"/>
            <a:ext cx="997527" cy="8550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PALLA </a:t>
            </a:r>
            <a:endParaRPr lang="it-IT" dirty="0"/>
          </a:p>
        </p:txBody>
      </p:sp>
      <p:sp>
        <p:nvSpPr>
          <p:cNvPr id="11" name="Rettangolo arrotondato 10">
            <a:hlinkClick r:id="rId4" action="ppaction://hlinksldjump"/>
          </p:cNvPr>
          <p:cNvSpPr/>
          <p:nvPr/>
        </p:nvSpPr>
        <p:spPr>
          <a:xfrm>
            <a:off x="3353138" y="1733799"/>
            <a:ext cx="997527" cy="8550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PALLA </a:t>
            </a:r>
            <a:endParaRPr lang="it-IT" dirty="0"/>
          </a:p>
        </p:txBody>
      </p:sp>
      <p:sp>
        <p:nvSpPr>
          <p:cNvPr id="12" name="Rettangolo arrotondato 11">
            <a:hlinkClick r:id="rId5" action="ppaction://hlinksldjump"/>
          </p:cNvPr>
          <p:cNvSpPr/>
          <p:nvPr/>
        </p:nvSpPr>
        <p:spPr>
          <a:xfrm>
            <a:off x="4479314" y="1733798"/>
            <a:ext cx="997527" cy="8550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PALLA </a:t>
            </a:r>
            <a:endParaRPr lang="it-IT" dirty="0"/>
          </a:p>
        </p:txBody>
      </p:sp>
      <p:sp>
        <p:nvSpPr>
          <p:cNvPr id="13" name="Rettangolo arrotondato 12">
            <a:hlinkClick r:id="rId6" action="ppaction://hlinksldjump"/>
          </p:cNvPr>
          <p:cNvSpPr/>
          <p:nvPr/>
        </p:nvSpPr>
        <p:spPr>
          <a:xfrm>
            <a:off x="7746546" y="1721921"/>
            <a:ext cx="997527" cy="85502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PALLA </a:t>
            </a:r>
            <a:endParaRPr lang="it-IT" dirty="0"/>
          </a:p>
        </p:txBody>
      </p:sp>
      <p:sp>
        <p:nvSpPr>
          <p:cNvPr id="14" name="Rettangolo arrotondato 13">
            <a:hlinkClick r:id="rId7" action="ppaction://hlinksldjump"/>
          </p:cNvPr>
          <p:cNvSpPr/>
          <p:nvPr/>
        </p:nvSpPr>
        <p:spPr>
          <a:xfrm>
            <a:off x="9439117" y="1733799"/>
            <a:ext cx="997527" cy="85502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PALLA </a:t>
            </a:r>
            <a:endParaRPr lang="it-IT" dirty="0"/>
          </a:p>
        </p:txBody>
      </p:sp>
      <p:sp>
        <p:nvSpPr>
          <p:cNvPr id="16" name="Rettangolo arrotondato 15">
            <a:hlinkClick r:id="rId8" action="ppaction://hlinksldjump"/>
          </p:cNvPr>
          <p:cNvSpPr/>
          <p:nvPr/>
        </p:nvSpPr>
        <p:spPr>
          <a:xfrm>
            <a:off x="534391" y="2788722"/>
            <a:ext cx="997527" cy="8550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GATTO</a:t>
            </a:r>
            <a:endParaRPr lang="it-IT" dirty="0"/>
          </a:p>
        </p:txBody>
      </p:sp>
      <p:sp>
        <p:nvSpPr>
          <p:cNvPr id="17" name="Rettangolo arrotondato 16">
            <a:hlinkClick r:id="rId9" action="ppaction://hlinksldjump"/>
          </p:cNvPr>
          <p:cNvSpPr/>
          <p:nvPr/>
        </p:nvSpPr>
        <p:spPr>
          <a:xfrm>
            <a:off x="1660567" y="2788721"/>
            <a:ext cx="997527" cy="8550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GATTO</a:t>
            </a:r>
            <a:endParaRPr lang="it-IT" dirty="0"/>
          </a:p>
        </p:txBody>
      </p:sp>
      <p:sp>
        <p:nvSpPr>
          <p:cNvPr id="18" name="Rettangolo arrotondato 17">
            <a:hlinkClick r:id="rId10" action="ppaction://hlinksldjump"/>
          </p:cNvPr>
          <p:cNvSpPr/>
          <p:nvPr/>
        </p:nvSpPr>
        <p:spPr>
          <a:xfrm>
            <a:off x="3353138" y="2800599"/>
            <a:ext cx="997527" cy="8550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GATTO</a:t>
            </a:r>
            <a:endParaRPr lang="it-IT" dirty="0"/>
          </a:p>
        </p:txBody>
      </p:sp>
      <p:sp>
        <p:nvSpPr>
          <p:cNvPr id="19" name="Rettangolo arrotondato 18">
            <a:hlinkClick r:id="rId11" action="ppaction://hlinksldjump"/>
          </p:cNvPr>
          <p:cNvSpPr/>
          <p:nvPr/>
        </p:nvSpPr>
        <p:spPr>
          <a:xfrm>
            <a:off x="4479314" y="2800598"/>
            <a:ext cx="997527" cy="8550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GATTO</a:t>
            </a:r>
            <a:endParaRPr lang="it-IT" dirty="0"/>
          </a:p>
        </p:txBody>
      </p:sp>
      <p:sp>
        <p:nvSpPr>
          <p:cNvPr id="20" name="Rettangolo arrotondato 19">
            <a:hlinkClick r:id="rId12" action="ppaction://hlinksldjump"/>
          </p:cNvPr>
          <p:cNvSpPr/>
          <p:nvPr/>
        </p:nvSpPr>
        <p:spPr>
          <a:xfrm>
            <a:off x="7746546" y="2788721"/>
            <a:ext cx="997527" cy="85502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GATTO</a:t>
            </a:r>
            <a:endParaRPr lang="it-IT" dirty="0"/>
          </a:p>
        </p:txBody>
      </p:sp>
      <p:sp>
        <p:nvSpPr>
          <p:cNvPr id="21" name="Rettangolo arrotondato 20">
            <a:hlinkClick r:id="rId13" action="ppaction://hlinksldjump"/>
          </p:cNvPr>
          <p:cNvSpPr/>
          <p:nvPr/>
        </p:nvSpPr>
        <p:spPr>
          <a:xfrm>
            <a:off x="9439117" y="2800599"/>
            <a:ext cx="997527" cy="85502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GATTO</a:t>
            </a:r>
            <a:endParaRPr lang="it-IT" dirty="0"/>
          </a:p>
        </p:txBody>
      </p:sp>
      <p:sp>
        <p:nvSpPr>
          <p:cNvPr id="22" name="Rettangolo arrotondato 21">
            <a:hlinkClick r:id="rId14" action="ppaction://hlinksldjump"/>
          </p:cNvPr>
          <p:cNvSpPr/>
          <p:nvPr/>
        </p:nvSpPr>
        <p:spPr>
          <a:xfrm>
            <a:off x="534391" y="3855522"/>
            <a:ext cx="997527" cy="8550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SOLE</a:t>
            </a:r>
            <a:endParaRPr lang="it-IT" dirty="0"/>
          </a:p>
        </p:txBody>
      </p:sp>
      <p:sp>
        <p:nvSpPr>
          <p:cNvPr id="23" name="Rettangolo arrotondato 22">
            <a:hlinkClick r:id="rId15" action="ppaction://hlinksldjump"/>
          </p:cNvPr>
          <p:cNvSpPr/>
          <p:nvPr/>
        </p:nvSpPr>
        <p:spPr>
          <a:xfrm>
            <a:off x="1660567" y="3855521"/>
            <a:ext cx="997527" cy="8550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SOLE</a:t>
            </a:r>
            <a:endParaRPr lang="it-IT" dirty="0"/>
          </a:p>
        </p:txBody>
      </p:sp>
      <p:sp>
        <p:nvSpPr>
          <p:cNvPr id="24" name="Rettangolo arrotondato 23">
            <a:hlinkClick r:id="rId16" action="ppaction://hlinksldjump"/>
          </p:cNvPr>
          <p:cNvSpPr/>
          <p:nvPr/>
        </p:nvSpPr>
        <p:spPr>
          <a:xfrm>
            <a:off x="3353138" y="3867399"/>
            <a:ext cx="997527" cy="8550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SOLE</a:t>
            </a:r>
            <a:endParaRPr lang="it-IT" dirty="0"/>
          </a:p>
        </p:txBody>
      </p:sp>
      <p:sp>
        <p:nvSpPr>
          <p:cNvPr id="25" name="Rettangolo arrotondato 24">
            <a:hlinkClick r:id="rId17" action="ppaction://hlinksldjump"/>
          </p:cNvPr>
          <p:cNvSpPr/>
          <p:nvPr/>
        </p:nvSpPr>
        <p:spPr>
          <a:xfrm>
            <a:off x="4479314" y="3867398"/>
            <a:ext cx="997527" cy="8550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SOLE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9500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le 3">
            <a:hlinkClick r:id="" action="ppaction://hlinkshowjump?jump=lastslide"/>
          </p:cNvPr>
          <p:cNvSpPr/>
          <p:nvPr/>
        </p:nvSpPr>
        <p:spPr>
          <a:xfrm>
            <a:off x="2553195" y="3265714"/>
            <a:ext cx="1330036" cy="1258784"/>
          </a:xfrm>
          <a:prstGeom prst="su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Sole 4">
            <a:hlinkClick r:id="" action="ppaction://noaction">
              <a:snd r:embed="rId2" name="click.wav"/>
            </a:hlinkClick>
          </p:cNvPr>
          <p:cNvSpPr/>
          <p:nvPr/>
        </p:nvSpPr>
        <p:spPr>
          <a:xfrm>
            <a:off x="5878285" y="1995055"/>
            <a:ext cx="4049486" cy="3805052"/>
          </a:xfrm>
          <a:prstGeom prst="su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Rettangolo 1"/>
          <p:cNvSpPr/>
          <p:nvPr/>
        </p:nvSpPr>
        <p:spPr>
          <a:xfrm>
            <a:off x="2396416" y="354763"/>
            <a:ext cx="69004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TOCCA IL SOLE PICCOLO</a:t>
            </a:r>
            <a:endParaRPr lang="it-IT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800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le 3">
            <a:hlinkClick r:id="" action="ppaction://hlinkshowjump?jump=lastslide"/>
          </p:cNvPr>
          <p:cNvSpPr/>
          <p:nvPr/>
        </p:nvSpPr>
        <p:spPr>
          <a:xfrm>
            <a:off x="7683336" y="3325089"/>
            <a:ext cx="1330036" cy="1258784"/>
          </a:xfrm>
          <a:prstGeom prst="su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Sole 4">
            <a:hlinkClick r:id="" action="ppaction://noaction">
              <a:snd r:embed="rId2" name="click.wav"/>
            </a:hlinkClick>
          </p:cNvPr>
          <p:cNvSpPr/>
          <p:nvPr/>
        </p:nvSpPr>
        <p:spPr>
          <a:xfrm>
            <a:off x="1448789" y="2120734"/>
            <a:ext cx="3897087" cy="3769428"/>
          </a:xfrm>
          <a:prstGeom prst="su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Rettangolo 1"/>
          <p:cNvSpPr/>
          <p:nvPr/>
        </p:nvSpPr>
        <p:spPr>
          <a:xfrm>
            <a:off x="2396416" y="354763"/>
            <a:ext cx="69004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TOCCA IL SOLE PICCOLO</a:t>
            </a:r>
            <a:endParaRPr lang="it-IT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73090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le 3">
            <a:hlinkClick r:id="" action="ppaction://noaction">
              <a:snd r:embed="rId2" name="click.wav"/>
            </a:hlinkClick>
          </p:cNvPr>
          <p:cNvSpPr/>
          <p:nvPr/>
        </p:nvSpPr>
        <p:spPr>
          <a:xfrm>
            <a:off x="2553195" y="3265714"/>
            <a:ext cx="1330036" cy="1258784"/>
          </a:xfrm>
          <a:prstGeom prst="su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Sole 4">
            <a:hlinkClick r:id="" action="ppaction://hlinkshowjump?jump=lastslide"/>
          </p:cNvPr>
          <p:cNvSpPr/>
          <p:nvPr/>
        </p:nvSpPr>
        <p:spPr>
          <a:xfrm>
            <a:off x="6268192" y="2191987"/>
            <a:ext cx="4027714" cy="3793177"/>
          </a:xfrm>
          <a:prstGeom prst="su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2411420" y="354763"/>
            <a:ext cx="68704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TOCCA IL SOLE GRANDE</a:t>
            </a:r>
            <a:endParaRPr lang="it-IT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69525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le 3">
            <a:hlinkClick r:id="" action="ppaction://noaction">
              <a:snd r:embed="rId2" name="click.wav"/>
            </a:hlinkClick>
          </p:cNvPr>
          <p:cNvSpPr/>
          <p:nvPr/>
        </p:nvSpPr>
        <p:spPr>
          <a:xfrm>
            <a:off x="7802089" y="3396342"/>
            <a:ext cx="1330036" cy="1258784"/>
          </a:xfrm>
          <a:prstGeom prst="su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Sole 4">
            <a:hlinkClick r:id="" action="ppaction://hlinkshowjump?jump=lastslide"/>
          </p:cNvPr>
          <p:cNvSpPr/>
          <p:nvPr/>
        </p:nvSpPr>
        <p:spPr>
          <a:xfrm>
            <a:off x="1721922" y="2239486"/>
            <a:ext cx="3970322" cy="3721926"/>
          </a:xfrm>
          <a:prstGeom prst="su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2411420" y="354763"/>
            <a:ext cx="68704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TOCCA IL SOLE GRANDE</a:t>
            </a:r>
            <a:endParaRPr lang="it-IT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9640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144808" y="354763"/>
            <a:ext cx="74036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TOCCA IL GATTO PICCOLO</a:t>
            </a:r>
            <a:endParaRPr lang="it-IT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Immagine 2">
            <a:hlinkClick r:id="" action="ppaction://hlinkshowjump?jump=las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9" t="-556" r="17939" b="556"/>
          <a:stretch/>
        </p:blipFill>
        <p:spPr>
          <a:xfrm>
            <a:off x="2346688" y="4301959"/>
            <a:ext cx="1379841" cy="1600077"/>
          </a:xfrm>
          <a:prstGeom prst="rect">
            <a:avLst/>
          </a:prstGeom>
        </p:spPr>
      </p:pic>
      <p:pic>
        <p:nvPicPr>
          <p:cNvPr id="6" name="Immagine 5">
            <a:hlinkClick r:id="" action="ppaction://noaction">
              <a:snd r:embed="rId3" name="click.wav"/>
            </a:hlinkClick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9" t="-556" r="17939" b="556"/>
          <a:stretch/>
        </p:blipFill>
        <p:spPr>
          <a:xfrm>
            <a:off x="6370444" y="2043668"/>
            <a:ext cx="3327298" cy="385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45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144808" y="354763"/>
            <a:ext cx="74036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TOCCA IL GATTO PICCOLO</a:t>
            </a:r>
            <a:endParaRPr lang="it-IT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Immagine 2">
            <a:hlinkClick r:id="" action="ppaction://hlinkshowjump?jump=las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9" t="-556" r="17939" b="556"/>
          <a:stretch/>
        </p:blipFill>
        <p:spPr>
          <a:xfrm>
            <a:off x="7583707" y="4397953"/>
            <a:ext cx="1379841" cy="1600077"/>
          </a:xfrm>
          <a:prstGeom prst="rect">
            <a:avLst/>
          </a:prstGeom>
        </p:spPr>
      </p:pic>
      <p:pic>
        <p:nvPicPr>
          <p:cNvPr id="6" name="Immagine 5">
            <a:hlinkClick r:id="" action="ppaction://noaction">
              <a:snd r:embed="rId3" name="click.wav"/>
            </a:hlinkClick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9" t="-556" r="17939" b="556"/>
          <a:stretch/>
        </p:blipFill>
        <p:spPr>
          <a:xfrm>
            <a:off x="1526235" y="2139662"/>
            <a:ext cx="3327298" cy="385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799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159814" y="354763"/>
            <a:ext cx="73736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TOCCA IL GATTO GRANDE</a:t>
            </a:r>
            <a:endParaRPr lang="it-IT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Immagine 2">
            <a:hlinkClick r:id="" action="ppaction://noaction">
              <a:snd r:embed="rId2" name="click.wav"/>
            </a:hlinkClick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9" t="-556" r="17939" b="556"/>
          <a:stretch/>
        </p:blipFill>
        <p:spPr>
          <a:xfrm>
            <a:off x="2358564" y="4301959"/>
            <a:ext cx="1379841" cy="1600077"/>
          </a:xfrm>
          <a:prstGeom prst="rect">
            <a:avLst/>
          </a:prstGeom>
        </p:spPr>
      </p:pic>
      <p:pic>
        <p:nvPicPr>
          <p:cNvPr id="6" name="Immagine 5">
            <a:hlinkClick r:id="" action="ppaction://hlinkshowjump?jump=lastslide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9" t="-556" r="17939" b="556"/>
          <a:stretch/>
        </p:blipFill>
        <p:spPr>
          <a:xfrm>
            <a:off x="6370444" y="2221798"/>
            <a:ext cx="3327298" cy="385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342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159814" y="354763"/>
            <a:ext cx="73736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TOCCA IL GATTO GRANDE</a:t>
            </a:r>
            <a:endParaRPr lang="it-IT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Immagine 2">
            <a:hlinkClick r:id="" action="ppaction://noaction">
              <a:snd r:embed="rId2" name="click.wav"/>
            </a:hlinkClick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9" t="-556" r="17939" b="556"/>
          <a:stretch/>
        </p:blipFill>
        <p:spPr>
          <a:xfrm>
            <a:off x="7559956" y="4301959"/>
            <a:ext cx="1379841" cy="1600077"/>
          </a:xfrm>
          <a:prstGeom prst="rect">
            <a:avLst/>
          </a:prstGeom>
        </p:spPr>
      </p:pic>
      <p:pic>
        <p:nvPicPr>
          <p:cNvPr id="6" name="Immagine 5">
            <a:hlinkClick r:id="" action="ppaction://hlinkshowjump?jump=lastslide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9" t="-556" r="17939" b="556"/>
          <a:stretch/>
        </p:blipFill>
        <p:spPr>
          <a:xfrm>
            <a:off x="2024075" y="2257424"/>
            <a:ext cx="3327298" cy="385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829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140610" y="354763"/>
            <a:ext cx="74120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TOCCA LA PALLA PICCOLA</a:t>
            </a:r>
            <a:endParaRPr lang="it-IT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Immagine 2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688" y="4374135"/>
            <a:ext cx="1379841" cy="1455725"/>
          </a:xfrm>
          <a:prstGeom prst="rect">
            <a:avLst/>
          </a:prstGeom>
        </p:spPr>
      </p:pic>
      <p:pic>
        <p:nvPicPr>
          <p:cNvPr id="6" name="Immagine 5">
            <a:hlinkClick r:id="" action="ppaction://noaction">
              <a:snd r:embed="rId3" name="click.wav"/>
            </a:hlinkClick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444" y="2217710"/>
            <a:ext cx="3327298" cy="351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975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161866" y="354763"/>
            <a:ext cx="73695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TOCCA LA PALLA PICCOLA</a:t>
            </a:r>
            <a:endParaRPr lang="it-IT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Immagine 2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707" y="4470129"/>
            <a:ext cx="1379841" cy="1455725"/>
          </a:xfrm>
          <a:prstGeom prst="rect">
            <a:avLst/>
          </a:prstGeom>
        </p:spPr>
      </p:pic>
      <p:pic>
        <p:nvPicPr>
          <p:cNvPr id="6" name="Immagine 5">
            <a:hlinkClick r:id="" action="ppaction://noaction">
              <a:snd r:embed="rId3" name="click.wav"/>
            </a:hlinkClick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235" y="2313704"/>
            <a:ext cx="3327298" cy="351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57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155616" y="354763"/>
            <a:ext cx="73820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TOCCA LA PALLA GRANDE</a:t>
            </a:r>
            <a:endParaRPr lang="it-IT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Immagine 2">
            <a:hlinkClick r:id="" action="ppaction://noaction">
              <a:snd r:embed="rId2" name="click.wav"/>
            </a:hlinkClick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956" y="4374135"/>
            <a:ext cx="1379841" cy="1455725"/>
          </a:xfrm>
          <a:prstGeom prst="rect">
            <a:avLst/>
          </a:prstGeom>
        </p:spPr>
      </p:pic>
      <p:pic>
        <p:nvPicPr>
          <p:cNvPr id="6" name="Immagine 5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075" y="2431466"/>
            <a:ext cx="3327298" cy="351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92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155616" y="354763"/>
            <a:ext cx="73820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TOCCA LA PALLA GRANDE</a:t>
            </a:r>
            <a:endParaRPr lang="it-IT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Immagine 2">
            <a:hlinkClick r:id="" action="ppaction://noaction">
              <a:snd r:embed="rId2" name="click.wav"/>
            </a:hlinkClick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564" y="4374135"/>
            <a:ext cx="1379841" cy="1455725"/>
          </a:xfrm>
          <a:prstGeom prst="rect">
            <a:avLst/>
          </a:prstGeom>
        </p:spPr>
      </p:pic>
      <p:pic>
        <p:nvPicPr>
          <p:cNvPr id="6" name="Immagine 5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444" y="2395840"/>
            <a:ext cx="3327298" cy="351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39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>
            <a:hlinkClick r:id="" action="ppaction://noaction">
              <a:snd r:embed="rId2" name="click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79" y="4964162"/>
            <a:ext cx="1104816" cy="1165576"/>
          </a:xfrm>
        </p:spPr>
      </p:pic>
      <p:pic>
        <p:nvPicPr>
          <p:cNvPr id="5" name="Immagine 4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6788" y="3000744"/>
            <a:ext cx="3349212" cy="3533403"/>
          </a:xfrm>
          <a:prstGeom prst="rect">
            <a:avLst/>
          </a:prstGeom>
        </p:spPr>
      </p:pic>
      <p:pic>
        <p:nvPicPr>
          <p:cNvPr id="6" name="Immagine 5">
            <a:hlinkClick r:id="" action="ppaction://noaction">
              <a:snd r:embed="rId2" name="click.wav"/>
            </a:hlinkClick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9" t="-556" r="17939" b="556"/>
          <a:stretch/>
        </p:blipFill>
        <p:spPr>
          <a:xfrm>
            <a:off x="10077525" y="4721799"/>
            <a:ext cx="1379841" cy="1600077"/>
          </a:xfrm>
          <a:prstGeom prst="rect">
            <a:avLst/>
          </a:prstGeom>
        </p:spPr>
      </p:pic>
      <p:pic>
        <p:nvPicPr>
          <p:cNvPr id="7" name="Immagine 6">
            <a:hlinkClick r:id="" action="ppaction://noaction">
              <a:snd r:embed="rId2" name="click.wav"/>
            </a:hlinkClick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9" t="-556" r="17939" b="556"/>
          <a:stretch/>
        </p:blipFill>
        <p:spPr>
          <a:xfrm>
            <a:off x="6414883" y="2909452"/>
            <a:ext cx="3125788" cy="3624695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2155616" y="354763"/>
            <a:ext cx="73820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TOCCA LA PALLA GRANDE</a:t>
            </a:r>
            <a:endParaRPr lang="it-IT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279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>
            <a:hlinkClick r:id="" action="ppaction://hlinkshowjump?jump=lastslide"/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79" y="4964162"/>
            <a:ext cx="1104816" cy="1165576"/>
          </a:xfrm>
        </p:spPr>
      </p:pic>
      <p:pic>
        <p:nvPicPr>
          <p:cNvPr id="5" name="Immagine 4">
            <a:hlinkClick r:id="" action="ppaction://noaction">
              <a:snd r:embed="rId3" name="click.wav"/>
            </a:hlinkClick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6788" y="3000744"/>
            <a:ext cx="3349212" cy="3533403"/>
          </a:xfrm>
          <a:prstGeom prst="rect">
            <a:avLst/>
          </a:prstGeom>
        </p:spPr>
      </p:pic>
      <p:pic>
        <p:nvPicPr>
          <p:cNvPr id="6" name="Immagine 5">
            <a:hlinkClick r:id="" action="ppaction://noaction">
              <a:snd r:embed="rId3" name="click.wav"/>
            </a:hlinkClick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9" t="-556" r="17939" b="556"/>
          <a:stretch/>
        </p:blipFill>
        <p:spPr>
          <a:xfrm>
            <a:off x="10077525" y="4721799"/>
            <a:ext cx="1379841" cy="1600077"/>
          </a:xfrm>
          <a:prstGeom prst="rect">
            <a:avLst/>
          </a:prstGeom>
        </p:spPr>
      </p:pic>
      <p:pic>
        <p:nvPicPr>
          <p:cNvPr id="7" name="Immagine 6">
            <a:hlinkClick r:id="" action="ppaction://noaction">
              <a:snd r:embed="rId3" name="click.wav"/>
            </a:hlinkClick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9" t="-556" r="17939" b="556"/>
          <a:stretch/>
        </p:blipFill>
        <p:spPr>
          <a:xfrm>
            <a:off x="6414883" y="2909452"/>
            <a:ext cx="3125788" cy="3624695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2161869" y="354763"/>
            <a:ext cx="73695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TOCCA LA PALLA PICCOLA</a:t>
            </a:r>
            <a:endParaRPr lang="it-IT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712962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>
            <a:hlinkClick r:id="" action="ppaction://noaction">
              <a:snd r:embed="rId2" name="click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79" y="4964162"/>
            <a:ext cx="1104816" cy="1165576"/>
          </a:xfrm>
        </p:spPr>
      </p:pic>
      <p:pic>
        <p:nvPicPr>
          <p:cNvPr id="5" name="Immagine 4">
            <a:hlinkClick r:id="" action="ppaction://noaction">
              <a:snd r:embed="rId2" name="click.wav"/>
            </a:hlinkClick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6788" y="3000744"/>
            <a:ext cx="3349212" cy="3533403"/>
          </a:xfrm>
          <a:prstGeom prst="rect">
            <a:avLst/>
          </a:prstGeom>
        </p:spPr>
      </p:pic>
      <p:pic>
        <p:nvPicPr>
          <p:cNvPr id="6" name="Immagine 5">
            <a:hlinkClick r:id="" action="ppaction://noaction">
              <a:snd r:embed="rId2" name="click.wav"/>
            </a:hlinkClick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9" t="-556" r="17939" b="556"/>
          <a:stretch/>
        </p:blipFill>
        <p:spPr>
          <a:xfrm>
            <a:off x="10077525" y="4721799"/>
            <a:ext cx="1379841" cy="1600077"/>
          </a:xfrm>
          <a:prstGeom prst="rect">
            <a:avLst/>
          </a:prstGeom>
        </p:spPr>
      </p:pic>
      <p:pic>
        <p:nvPicPr>
          <p:cNvPr id="7" name="Immagine 6">
            <a:hlinkClick r:id="" action="ppaction://hlinkshowjump?jump=lastslide"/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9" t="-556" r="17939" b="556"/>
          <a:stretch/>
        </p:blipFill>
        <p:spPr>
          <a:xfrm>
            <a:off x="6414883" y="2909452"/>
            <a:ext cx="3125788" cy="3624695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2159820" y="354763"/>
            <a:ext cx="73736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TOCCA IL GATTO GRANDE</a:t>
            </a:r>
            <a:endParaRPr lang="it-IT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44114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>
            <a:hlinkClick r:id="" action="ppaction://noaction">
              <a:snd r:embed="rId2" name="click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79" y="4964162"/>
            <a:ext cx="1104816" cy="1165576"/>
          </a:xfrm>
        </p:spPr>
      </p:pic>
      <p:pic>
        <p:nvPicPr>
          <p:cNvPr id="5" name="Immagine 4">
            <a:hlinkClick r:id="" action="ppaction://noaction">
              <a:snd r:embed="rId2" name="click.wav"/>
            </a:hlinkClick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6788" y="3000744"/>
            <a:ext cx="3349212" cy="3533403"/>
          </a:xfrm>
          <a:prstGeom prst="rect">
            <a:avLst/>
          </a:prstGeom>
        </p:spPr>
      </p:pic>
      <p:pic>
        <p:nvPicPr>
          <p:cNvPr id="6" name="Immagine 5">
            <a:hlinkClick r:id="" action="ppaction://hlinkshowjump?jump=lastslide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9" t="-556" r="17939" b="556"/>
          <a:stretch/>
        </p:blipFill>
        <p:spPr>
          <a:xfrm>
            <a:off x="10077525" y="4721799"/>
            <a:ext cx="1379841" cy="1600077"/>
          </a:xfrm>
          <a:prstGeom prst="rect">
            <a:avLst/>
          </a:prstGeom>
        </p:spPr>
      </p:pic>
      <p:pic>
        <p:nvPicPr>
          <p:cNvPr id="7" name="Immagine 6">
            <a:hlinkClick r:id="" action="ppaction://noaction">
              <a:snd r:embed="rId2" name="click.wav"/>
            </a:hlinkClick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9" t="-556" r="17939" b="556"/>
          <a:stretch/>
        </p:blipFill>
        <p:spPr>
          <a:xfrm>
            <a:off x="6414883" y="2909452"/>
            <a:ext cx="3125788" cy="3624695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2144816" y="354763"/>
            <a:ext cx="74036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TOCCA IL GATTO PICCOLO</a:t>
            </a:r>
            <a:endParaRPr lang="it-IT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98822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2000">
              <a:schemeClr val="accent1">
                <a:lumMod val="60000"/>
                <a:lumOff val="40000"/>
              </a:schemeClr>
            </a:gs>
            <a:gs pos="0">
              <a:srgbClr val="00B0F0"/>
            </a:gs>
            <a:gs pos="75000">
              <a:srgbClr val="EE4CD7"/>
            </a:gs>
            <a:gs pos="100000">
              <a:srgbClr val="7030A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RINF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87" y="246217"/>
            <a:ext cx="6325063" cy="3494510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075" y="365124"/>
            <a:ext cx="5219938" cy="2936215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87" y="3859635"/>
            <a:ext cx="4950720" cy="2789138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1403" y="3420247"/>
            <a:ext cx="1992144" cy="2236634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892" y="3859492"/>
            <a:ext cx="3161654" cy="2789281"/>
          </a:xfrm>
          <a:prstGeom prst="rect">
            <a:avLst/>
          </a:prstGeom>
        </p:spPr>
      </p:pic>
      <p:sp>
        <p:nvSpPr>
          <p:cNvPr id="9" name="Forma a L 8">
            <a:hlinkClick r:id="rId8" action="ppaction://hlinksldjump"/>
          </p:cNvPr>
          <p:cNvSpPr/>
          <p:nvPr/>
        </p:nvSpPr>
        <p:spPr>
          <a:xfrm rot="16200000">
            <a:off x="9615848" y="4285596"/>
            <a:ext cx="2835398" cy="1983191"/>
          </a:xfrm>
          <a:prstGeom prst="corner">
            <a:avLst>
              <a:gd name="adj1" fmla="val 41631"/>
              <a:gd name="adj2" fmla="val 46570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INDICE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22756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applause.wav"/>
          </p:stSnd>
        </p:sndAc>
      </p:transition>
    </mc:Choice>
    <mc:Fallback>
      <p:transition spd="slow"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95</Words>
  <Application>Microsoft Office PowerPoint</Application>
  <PresentationFormat>Widescreen</PresentationFormat>
  <Paragraphs>39</Paragraphs>
  <Slides>19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GrilledCheese BTN Cn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RINF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OPeratore</dc:creator>
  <cp:lastModifiedBy>OPeratore</cp:lastModifiedBy>
  <cp:revision>11</cp:revision>
  <dcterms:created xsi:type="dcterms:W3CDTF">2020-03-03T10:37:24Z</dcterms:created>
  <dcterms:modified xsi:type="dcterms:W3CDTF">2020-03-03T11:07:10Z</dcterms:modified>
</cp:coreProperties>
</file>