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61" r:id="rId6"/>
    <p:sldId id="266" r:id="rId7"/>
    <p:sldId id="267" r:id="rId8"/>
    <p:sldId id="262" r:id="rId9"/>
    <p:sldId id="269" r:id="rId10"/>
    <p:sldId id="270" r:id="rId11"/>
    <p:sldId id="268" r:id="rId12"/>
    <p:sldId id="263" r:id="rId13"/>
    <p:sldId id="260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46" y="2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BCC109-0E9F-45B8-9647-77745FEE9F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543FF28-EFA5-47EB-AAAC-0DB427329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98FF12C-22A0-41EA-9DD2-5D14190E5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11475-C574-41D5-914A-90C954384D66}" type="datetimeFigureOut">
              <a:rPr lang="it-IT" smtClean="0"/>
              <a:t>15/04/2018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DA2406F-2991-4505-AE8B-266BE6927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52B4B15-8FCB-4DB2-AFEF-3F2D6BB80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1C5A-89C8-4F47-8E4A-340B9A997E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2010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392E59-B645-49EA-8938-F1A60C72A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7D95CF2-AEA9-4371-8802-05D86A045D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723D81F-08ED-4442-A63A-162550CBE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11475-C574-41D5-914A-90C954384D66}" type="datetimeFigureOut">
              <a:rPr lang="it-IT" smtClean="0"/>
              <a:t>15/04/2018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5881B9-FD0C-423D-B828-D9800D53A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79A2C31-2DEB-4B05-8EFB-60ECAF501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1C5A-89C8-4F47-8E4A-340B9A997E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5153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E3C6D7-0335-41BD-9495-2E1B523F9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C9D7C7D-9FCA-447C-9562-DCD8972A9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7C79D57-FCDF-4513-B4BB-BF0D33D3C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11475-C574-41D5-914A-90C954384D66}" type="datetimeFigureOut">
              <a:rPr lang="it-IT" smtClean="0"/>
              <a:t>15/04/2018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A2E7D69-0537-412C-8062-F000CD982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1D2A437-7AE1-4D96-A656-EDDD66707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1C5A-89C8-4F47-8E4A-340B9A997E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7539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751167-EB2B-4951-8F11-609211D16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8D76471-5DF7-41AB-BA34-603DFAD846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AE7A86B-4AA4-4FC9-8B25-F1AF90DAD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8586E69-7255-49AC-9AD0-6A012DF43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11475-C574-41D5-914A-90C954384D66}" type="datetimeFigureOut">
              <a:rPr lang="it-IT" smtClean="0"/>
              <a:t>15/04/2018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41A66D0-43D7-45F1-AD9E-9D97FE370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E7CBC59-9DC7-4CFD-A7C5-B27DA3CE6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1C5A-89C8-4F47-8E4A-340B9A997E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822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ABC9FD-D0E3-4903-9E65-5CA21F337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78CB562-C655-43C6-89F8-449BA7074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8C8D931-4EF4-4069-9F8C-68955A824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BC7D5EC-1F0A-474D-82FE-D795B4EC31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6A781DF-8A53-4358-900C-06533A13F7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70A788E-657A-4076-8915-7A998F7C8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11475-C574-41D5-914A-90C954384D66}" type="datetimeFigureOut">
              <a:rPr lang="it-IT" smtClean="0"/>
              <a:t>15/04/2018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F0EBAF1-1CD4-4F6B-82AC-2152E1EB4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21DA263-0589-4A43-860B-665E3E6C9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1C5A-89C8-4F47-8E4A-340B9A997E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9131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F27613-279D-4D06-936E-1112D90A2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FF1FE1F-A3CC-4616-A32E-8DD352430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11475-C574-41D5-914A-90C954384D66}" type="datetimeFigureOut">
              <a:rPr lang="it-IT" smtClean="0"/>
              <a:t>15/04/2018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69BD64D-405C-4474-AA52-6C1525A80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6CE768D-57B8-4D42-86BB-57C4B9C3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1C5A-89C8-4F47-8E4A-340B9A997E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45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5EFC97B-77B8-4EE9-8535-FCA789040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11475-C574-41D5-914A-90C954384D66}" type="datetimeFigureOut">
              <a:rPr lang="it-IT" smtClean="0"/>
              <a:t>15/04/2018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83659E8-3DFA-4655-AA47-646747C58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106C51D-CAA8-48C4-AE1D-5952F68A3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1C5A-89C8-4F47-8E4A-340B9A997E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2135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3F983B-FD14-47D1-9329-BE480B343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6E23BF4-DFFA-489F-8862-9303FCA97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8ADBBDC-4599-4C13-97F3-C673EB3CD2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3CDB4AB-C7E5-458C-93F1-353F860AE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11475-C574-41D5-914A-90C954384D66}" type="datetimeFigureOut">
              <a:rPr lang="it-IT" smtClean="0"/>
              <a:t>15/04/2018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C229F53-3FBD-4977-AC8C-053C61D08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CEED5D2-A90B-40F9-8F58-54F3D8601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1C5A-89C8-4F47-8E4A-340B9A997E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062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9D662D-65BC-46F5-B409-FCE5C0516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D83C39E-7177-4559-899E-382356E57B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B5B530B-8EE3-418C-91A4-376F87BB8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4DDBFEF-2BF9-4B55-9E43-1B7B4B32A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11475-C574-41D5-914A-90C954384D66}" type="datetimeFigureOut">
              <a:rPr lang="it-IT" smtClean="0"/>
              <a:t>15/04/2018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AC9707E-DC76-4DC3-8DFA-CDE24A9D5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FCEA8C7-F414-4284-9209-AD7B6CCC9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1C5A-89C8-4F47-8E4A-340B9A997E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074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853A7F-8DFB-4450-B948-87B7293F2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3C3A123-85C2-429C-B9A1-BBA4418EC7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4F66D61-82FA-4617-8E67-E2626CBC0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11475-C574-41D5-914A-90C954384D66}" type="datetimeFigureOut">
              <a:rPr lang="it-IT" smtClean="0"/>
              <a:t>15/04/2018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EC373AB-E944-4005-9056-93611DD6B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32E2DE-5F83-4BA0-95F3-9676B5EEE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1C5A-89C8-4F47-8E4A-340B9A997E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6543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8E09EF4-AA09-4697-A700-A4B90A2583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D0D3A4B-734A-456C-BD2E-16622059B8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57FF19F-6DDD-4E50-90AF-B5F005D3F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11475-C574-41D5-914A-90C954384D66}" type="datetimeFigureOut">
              <a:rPr lang="it-IT" smtClean="0"/>
              <a:t>15/04/2018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A4E135E-D842-4A52-8DE4-DD7AAF24B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94C77D1-25D2-454E-AC17-46F94CD32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1C5A-89C8-4F47-8E4A-340B9A997E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4101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B072592-E0B7-4509-AD10-40FB768DA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D9CFB4C-9365-44C6-9F70-CA63E7208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445F31F-D029-455A-B009-AD2A3D946A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11475-C574-41D5-914A-90C954384D66}" type="datetimeFigureOut">
              <a:rPr lang="it-IT" smtClean="0"/>
              <a:t>15/04/2018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63D5776-184B-4DD9-9C1D-4F7D606FAC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E493739-F77B-473E-98EE-5B207BA728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51C5A-89C8-4F47-8E4A-340B9A997E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7315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2.xml"/><Relationship Id="rId7" Type="http://schemas.openxmlformats.org/officeDocument/2006/relationships/slide" Target="slide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7.xml"/><Relationship Id="rId5" Type="http://schemas.openxmlformats.org/officeDocument/2006/relationships/slide" Target="slide3.xml"/><Relationship Id="rId10" Type="http://schemas.openxmlformats.org/officeDocument/2006/relationships/slide" Target="slide6.xml"/><Relationship Id="rId4" Type="http://schemas.openxmlformats.org/officeDocument/2006/relationships/slide" Target="slide4.xml"/><Relationship Id="rId9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slide" Target="slide1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slide" Target="slide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slide" Target="slide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slide" Target="slide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slide" Target="slide13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7.jp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7" Type="http://schemas.openxmlformats.org/officeDocument/2006/relationships/image" Target="../media/image7.jp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audio" Target="../media/audio1.wav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7.jp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slide" Target="slide13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0.jp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7" Type="http://schemas.openxmlformats.org/officeDocument/2006/relationships/image" Target="../media/image10.jp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audio" Target="../media/audio1.wav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0.jp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slide" Target="slide13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slide" Target="slide1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B7FF1E-3F0F-4B9A-A937-A3AEE631C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513108"/>
            <a:ext cx="2651760" cy="477837"/>
          </a:xfrm>
        </p:spPr>
        <p:txBody>
          <a:bodyPr>
            <a:normAutofit fontScale="90000"/>
          </a:bodyPr>
          <a:lstStyle/>
          <a:p>
            <a:r>
              <a:rPr lang="it-IT" dirty="0"/>
              <a:t>Il corpo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E054D59-4897-491E-96B9-EAC95C392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" y="1056654"/>
            <a:ext cx="2180038" cy="4744692"/>
          </a:xfrm>
          <a:prstGeom prst="rect">
            <a:avLst/>
          </a:prstGeom>
        </p:spPr>
      </p:pic>
      <p:sp>
        <p:nvSpPr>
          <p:cNvPr id="5" name="Rettangolo 4">
            <a:hlinkClick r:id="rId3" action="ppaction://hlinksldjump"/>
            <a:extLst>
              <a:ext uri="{FF2B5EF4-FFF2-40B4-BE49-F238E27FC236}">
                <a16:creationId xmlns:a16="http://schemas.microsoft.com/office/drawing/2014/main" id="{3FE6DE2C-F94C-4F1C-8B56-1CDF3EAC7BB2}"/>
              </a:ext>
            </a:extLst>
          </p:cNvPr>
          <p:cNvSpPr/>
          <p:nvPr/>
        </p:nvSpPr>
        <p:spPr>
          <a:xfrm>
            <a:off x="4965616" y="513108"/>
            <a:ext cx="1798522" cy="8978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occhio</a:t>
            </a:r>
          </a:p>
        </p:txBody>
      </p:sp>
      <p:sp>
        <p:nvSpPr>
          <p:cNvPr id="6" name="Rettangolo 5">
            <a:hlinkClick r:id="rId4" action="ppaction://hlinksldjump"/>
            <a:extLst>
              <a:ext uri="{FF2B5EF4-FFF2-40B4-BE49-F238E27FC236}">
                <a16:creationId xmlns:a16="http://schemas.microsoft.com/office/drawing/2014/main" id="{CBC71C96-B2B7-49BC-8AB5-CE7A705E1DE5}"/>
              </a:ext>
            </a:extLst>
          </p:cNvPr>
          <p:cNvSpPr/>
          <p:nvPr/>
        </p:nvSpPr>
        <p:spPr>
          <a:xfrm>
            <a:off x="4965616" y="1658631"/>
            <a:ext cx="1798522" cy="8978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naso</a:t>
            </a:r>
          </a:p>
        </p:txBody>
      </p:sp>
      <p:sp>
        <p:nvSpPr>
          <p:cNvPr id="7" name="Rettangolo 6">
            <a:hlinkClick r:id="rId5" action="ppaction://hlinksldjump"/>
            <a:extLst>
              <a:ext uri="{FF2B5EF4-FFF2-40B4-BE49-F238E27FC236}">
                <a16:creationId xmlns:a16="http://schemas.microsoft.com/office/drawing/2014/main" id="{80D8AB7C-4001-4DAF-A219-3AB2612CB7A0}"/>
              </a:ext>
            </a:extLst>
          </p:cNvPr>
          <p:cNvSpPr/>
          <p:nvPr/>
        </p:nvSpPr>
        <p:spPr>
          <a:xfrm>
            <a:off x="4965616" y="2804154"/>
            <a:ext cx="1798522" cy="8978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bocca</a:t>
            </a:r>
          </a:p>
        </p:txBody>
      </p:sp>
      <p:sp>
        <p:nvSpPr>
          <p:cNvPr id="8" name="Rettangolo 7">
            <a:hlinkClick r:id="rId6" action="ppaction://hlinksldjump"/>
            <a:extLst>
              <a:ext uri="{FF2B5EF4-FFF2-40B4-BE49-F238E27FC236}">
                <a16:creationId xmlns:a16="http://schemas.microsoft.com/office/drawing/2014/main" id="{1B976395-7472-41B4-9BDD-96797D4B6579}"/>
              </a:ext>
            </a:extLst>
          </p:cNvPr>
          <p:cNvSpPr/>
          <p:nvPr/>
        </p:nvSpPr>
        <p:spPr>
          <a:xfrm>
            <a:off x="4965616" y="3949677"/>
            <a:ext cx="1798522" cy="8978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mano</a:t>
            </a:r>
          </a:p>
        </p:txBody>
      </p:sp>
      <p:sp>
        <p:nvSpPr>
          <p:cNvPr id="9" name="Rettangolo 8">
            <a:hlinkClick r:id="rId7" action="ppaction://hlinksldjump"/>
            <a:extLst>
              <a:ext uri="{FF2B5EF4-FFF2-40B4-BE49-F238E27FC236}">
                <a16:creationId xmlns:a16="http://schemas.microsoft.com/office/drawing/2014/main" id="{4267E2ED-E7C7-4F73-A0C4-31F167870837}"/>
              </a:ext>
            </a:extLst>
          </p:cNvPr>
          <p:cNvSpPr/>
          <p:nvPr/>
        </p:nvSpPr>
        <p:spPr>
          <a:xfrm>
            <a:off x="4965616" y="5086063"/>
            <a:ext cx="1798522" cy="8978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piede</a:t>
            </a:r>
          </a:p>
        </p:txBody>
      </p:sp>
      <p:sp>
        <p:nvSpPr>
          <p:cNvPr id="11" name="Rettangolo 10">
            <a:hlinkClick r:id="rId8" action="ppaction://hlinksldjump"/>
            <a:extLst>
              <a:ext uri="{FF2B5EF4-FFF2-40B4-BE49-F238E27FC236}">
                <a16:creationId xmlns:a16="http://schemas.microsoft.com/office/drawing/2014/main" id="{5C297D17-F8C3-4D45-9B57-B1AD912FFBD8}"/>
              </a:ext>
            </a:extLst>
          </p:cNvPr>
          <p:cNvSpPr/>
          <p:nvPr/>
        </p:nvSpPr>
        <p:spPr>
          <a:xfrm>
            <a:off x="6974761" y="513108"/>
            <a:ext cx="1798522" cy="8978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pancia</a:t>
            </a:r>
          </a:p>
        </p:txBody>
      </p:sp>
      <p:sp>
        <p:nvSpPr>
          <p:cNvPr id="12" name="Rettangolo 11">
            <a:hlinkClick r:id="rId9" action="ppaction://hlinksldjump"/>
            <a:extLst>
              <a:ext uri="{FF2B5EF4-FFF2-40B4-BE49-F238E27FC236}">
                <a16:creationId xmlns:a16="http://schemas.microsoft.com/office/drawing/2014/main" id="{A9372EF9-35C8-4819-8883-FF7572EF1E05}"/>
              </a:ext>
            </a:extLst>
          </p:cNvPr>
          <p:cNvSpPr/>
          <p:nvPr/>
        </p:nvSpPr>
        <p:spPr>
          <a:xfrm>
            <a:off x="6974761" y="1658631"/>
            <a:ext cx="1798522" cy="8978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gamba</a:t>
            </a:r>
          </a:p>
        </p:txBody>
      </p:sp>
      <p:sp>
        <p:nvSpPr>
          <p:cNvPr id="13" name="Rettangolo 12">
            <a:hlinkClick r:id="rId10" action="ppaction://hlinksldjump"/>
            <a:extLst>
              <a:ext uri="{FF2B5EF4-FFF2-40B4-BE49-F238E27FC236}">
                <a16:creationId xmlns:a16="http://schemas.microsoft.com/office/drawing/2014/main" id="{B9D11C45-BC26-4123-A429-E5F3F618806D}"/>
              </a:ext>
            </a:extLst>
          </p:cNvPr>
          <p:cNvSpPr/>
          <p:nvPr/>
        </p:nvSpPr>
        <p:spPr>
          <a:xfrm>
            <a:off x="6974761" y="2804154"/>
            <a:ext cx="1798522" cy="8978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Testa</a:t>
            </a:r>
          </a:p>
        </p:txBody>
      </p:sp>
      <p:sp>
        <p:nvSpPr>
          <p:cNvPr id="14" name="Rettangolo 13">
            <a:hlinkClick r:id="rId11" action="ppaction://hlinksldjump"/>
            <a:extLst>
              <a:ext uri="{FF2B5EF4-FFF2-40B4-BE49-F238E27FC236}">
                <a16:creationId xmlns:a16="http://schemas.microsoft.com/office/drawing/2014/main" id="{95D7FEF5-FAF4-4122-A73D-A3E1F16A6218}"/>
              </a:ext>
            </a:extLst>
          </p:cNvPr>
          <p:cNvSpPr/>
          <p:nvPr/>
        </p:nvSpPr>
        <p:spPr>
          <a:xfrm>
            <a:off x="6974761" y="3949677"/>
            <a:ext cx="1798522" cy="8978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braccio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A9940CA-C760-46EE-9155-66B2B2B4E58E}"/>
              </a:ext>
            </a:extLst>
          </p:cNvPr>
          <p:cNvSpPr/>
          <p:nvPr/>
        </p:nvSpPr>
        <p:spPr>
          <a:xfrm>
            <a:off x="6974761" y="5086063"/>
            <a:ext cx="1798522" cy="8978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6170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37A6A3-25C4-48E5-972F-A92D92065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occhio</a:t>
            </a:r>
          </a:p>
        </p:txBody>
      </p:sp>
      <p:pic>
        <p:nvPicPr>
          <p:cNvPr id="1026" name="Picture 2" descr="Risultati immagini per occhio">
            <a:hlinkClick r:id="rId2" action="ppaction://hlinksldjump"/>
            <a:extLst>
              <a:ext uri="{FF2B5EF4-FFF2-40B4-BE49-F238E27FC236}">
                <a16:creationId xmlns:a16="http://schemas.microsoft.com/office/drawing/2014/main" id="{2AB4A62B-6A0B-4254-85C5-15D006449DF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8" t="23891" r="11659"/>
          <a:stretch/>
        </p:blipFill>
        <p:spPr bwMode="auto">
          <a:xfrm>
            <a:off x="1026159" y="3860800"/>
            <a:ext cx="2819401" cy="19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isultati immagini per bocca">
            <a:hlinkClick r:id="" action="ppaction://noaction">
              <a:snd r:embed="rId4" name="click.wav"/>
            </a:hlinkClick>
            <a:extLst>
              <a:ext uri="{FF2B5EF4-FFF2-40B4-BE49-F238E27FC236}">
                <a16:creationId xmlns:a16="http://schemas.microsoft.com/office/drawing/2014/main" id="{EDA91148-F191-4111-B3BB-2340F45C3D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9" t="30997" r="11184" b="13178"/>
          <a:stretch/>
        </p:blipFill>
        <p:spPr bwMode="auto">
          <a:xfrm>
            <a:off x="4806315" y="3860800"/>
            <a:ext cx="2879725" cy="19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isultati immagini per naso">
            <a:hlinkClick r:id="" action="ppaction://noaction">
              <a:snd r:embed="rId4" name="click.wav"/>
            </a:hlinkClick>
            <a:extLst>
              <a:ext uri="{FF2B5EF4-FFF2-40B4-BE49-F238E27FC236}">
                <a16:creationId xmlns:a16="http://schemas.microsoft.com/office/drawing/2014/main" id="{9304AB83-4072-4944-960C-7B0E9BF7E6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" r="7609"/>
          <a:stretch/>
        </p:blipFill>
        <p:spPr bwMode="auto">
          <a:xfrm>
            <a:off x="8559800" y="3860800"/>
            <a:ext cx="2712720" cy="19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tangolo 8">
            <a:hlinkClick r:id="rId7" action="ppaction://hlinksldjump"/>
            <a:extLst>
              <a:ext uri="{FF2B5EF4-FFF2-40B4-BE49-F238E27FC236}">
                <a16:creationId xmlns:a16="http://schemas.microsoft.com/office/drawing/2014/main" id="{265F65C0-79B9-4282-B04B-D29495EF8CBE}"/>
              </a:ext>
            </a:extLst>
          </p:cNvPr>
          <p:cNvSpPr/>
          <p:nvPr/>
        </p:nvSpPr>
        <p:spPr>
          <a:xfrm>
            <a:off x="207534" y="234312"/>
            <a:ext cx="1261332" cy="13255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indice</a:t>
            </a:r>
          </a:p>
        </p:txBody>
      </p:sp>
    </p:spTree>
    <p:extLst>
      <p:ext uri="{BB962C8B-B14F-4D97-AF65-F5344CB8AC3E}">
        <p14:creationId xmlns:p14="http://schemas.microsoft.com/office/powerpoint/2010/main" val="3991193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37A6A3-25C4-48E5-972F-A92D92065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bocca</a:t>
            </a:r>
          </a:p>
        </p:txBody>
      </p:sp>
      <p:pic>
        <p:nvPicPr>
          <p:cNvPr id="1026" name="Picture 2" descr="Risultati immagini per occhio">
            <a:hlinkClick r:id="" action="ppaction://noaction">
              <a:snd r:embed="rId2" name="click.wav"/>
            </a:hlinkClick>
            <a:extLst>
              <a:ext uri="{FF2B5EF4-FFF2-40B4-BE49-F238E27FC236}">
                <a16:creationId xmlns:a16="http://schemas.microsoft.com/office/drawing/2014/main" id="{2AB4A62B-6A0B-4254-85C5-15D006449DF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8" t="23891" r="11659"/>
          <a:stretch/>
        </p:blipFill>
        <p:spPr bwMode="auto">
          <a:xfrm>
            <a:off x="1026159" y="3860800"/>
            <a:ext cx="2819401" cy="19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isultati immagini per bocca">
            <a:hlinkClick r:id="rId4" action="ppaction://hlinksldjump"/>
            <a:extLst>
              <a:ext uri="{FF2B5EF4-FFF2-40B4-BE49-F238E27FC236}">
                <a16:creationId xmlns:a16="http://schemas.microsoft.com/office/drawing/2014/main" id="{EDA91148-F191-4111-B3BB-2340F45C3D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9" t="30997" r="11184" b="13178"/>
          <a:stretch/>
        </p:blipFill>
        <p:spPr bwMode="auto">
          <a:xfrm>
            <a:off x="4806315" y="3860800"/>
            <a:ext cx="2879725" cy="19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isultati immagini per naso">
            <a:hlinkClick r:id="" action="ppaction://noaction">
              <a:snd r:embed="rId2" name="click.wav"/>
            </a:hlinkClick>
            <a:extLst>
              <a:ext uri="{FF2B5EF4-FFF2-40B4-BE49-F238E27FC236}">
                <a16:creationId xmlns:a16="http://schemas.microsoft.com/office/drawing/2014/main" id="{9304AB83-4072-4944-960C-7B0E9BF7E6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" r="7609"/>
          <a:stretch/>
        </p:blipFill>
        <p:spPr bwMode="auto">
          <a:xfrm>
            <a:off x="8559800" y="3860800"/>
            <a:ext cx="2712720" cy="19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tangolo 8">
            <a:hlinkClick r:id="rId7" action="ppaction://hlinksldjump"/>
            <a:extLst>
              <a:ext uri="{FF2B5EF4-FFF2-40B4-BE49-F238E27FC236}">
                <a16:creationId xmlns:a16="http://schemas.microsoft.com/office/drawing/2014/main" id="{265F65C0-79B9-4282-B04B-D29495EF8CBE}"/>
              </a:ext>
            </a:extLst>
          </p:cNvPr>
          <p:cNvSpPr/>
          <p:nvPr/>
        </p:nvSpPr>
        <p:spPr>
          <a:xfrm>
            <a:off x="207534" y="234312"/>
            <a:ext cx="1261332" cy="13255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indice</a:t>
            </a:r>
          </a:p>
        </p:txBody>
      </p:sp>
    </p:spTree>
    <p:extLst>
      <p:ext uri="{BB962C8B-B14F-4D97-AF65-F5344CB8AC3E}">
        <p14:creationId xmlns:p14="http://schemas.microsoft.com/office/powerpoint/2010/main" val="3053094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37A6A3-25C4-48E5-972F-A92D92065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naso</a:t>
            </a:r>
          </a:p>
        </p:txBody>
      </p:sp>
      <p:pic>
        <p:nvPicPr>
          <p:cNvPr id="1026" name="Picture 2" descr="Risultati immagini per occhio">
            <a:hlinkClick r:id="" action="ppaction://noaction">
              <a:snd r:embed="rId2" name="click.wav"/>
            </a:hlinkClick>
            <a:extLst>
              <a:ext uri="{FF2B5EF4-FFF2-40B4-BE49-F238E27FC236}">
                <a16:creationId xmlns:a16="http://schemas.microsoft.com/office/drawing/2014/main" id="{2AB4A62B-6A0B-4254-85C5-15D006449DF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8" t="23891" r="11659"/>
          <a:stretch/>
        </p:blipFill>
        <p:spPr bwMode="auto">
          <a:xfrm>
            <a:off x="1026159" y="3860800"/>
            <a:ext cx="2819401" cy="19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isultati immagini per bocca">
            <a:hlinkClick r:id="" action="ppaction://noaction">
              <a:snd r:embed="rId2" name="click.wav"/>
            </a:hlinkClick>
            <a:extLst>
              <a:ext uri="{FF2B5EF4-FFF2-40B4-BE49-F238E27FC236}">
                <a16:creationId xmlns:a16="http://schemas.microsoft.com/office/drawing/2014/main" id="{EDA91148-F191-4111-B3BB-2340F45C3D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9" t="30997" r="11184" b="13178"/>
          <a:stretch/>
        </p:blipFill>
        <p:spPr bwMode="auto">
          <a:xfrm>
            <a:off x="4806315" y="3860800"/>
            <a:ext cx="2879725" cy="19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isultati immagini per naso">
            <a:hlinkClick r:id="rId5" action="ppaction://hlinksldjump"/>
            <a:extLst>
              <a:ext uri="{FF2B5EF4-FFF2-40B4-BE49-F238E27FC236}">
                <a16:creationId xmlns:a16="http://schemas.microsoft.com/office/drawing/2014/main" id="{9304AB83-4072-4944-960C-7B0E9BF7E6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" r="7609"/>
          <a:stretch/>
        </p:blipFill>
        <p:spPr bwMode="auto">
          <a:xfrm>
            <a:off x="8559800" y="3860800"/>
            <a:ext cx="2712720" cy="19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tangolo 8">
            <a:hlinkClick r:id="rId7" action="ppaction://hlinksldjump"/>
            <a:extLst>
              <a:ext uri="{FF2B5EF4-FFF2-40B4-BE49-F238E27FC236}">
                <a16:creationId xmlns:a16="http://schemas.microsoft.com/office/drawing/2014/main" id="{265F65C0-79B9-4282-B04B-D29495EF8CBE}"/>
              </a:ext>
            </a:extLst>
          </p:cNvPr>
          <p:cNvSpPr/>
          <p:nvPr/>
        </p:nvSpPr>
        <p:spPr>
          <a:xfrm>
            <a:off x="207534" y="234312"/>
            <a:ext cx="1261332" cy="13255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indice</a:t>
            </a:r>
          </a:p>
        </p:txBody>
      </p:sp>
    </p:spTree>
    <p:extLst>
      <p:ext uri="{BB962C8B-B14F-4D97-AF65-F5344CB8AC3E}">
        <p14:creationId xmlns:p14="http://schemas.microsoft.com/office/powerpoint/2010/main" val="1613644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37A6A3-25C4-48E5-972F-A92D92065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gamba</a:t>
            </a:r>
          </a:p>
        </p:txBody>
      </p:sp>
      <p:sp>
        <p:nvSpPr>
          <p:cNvPr id="6" name="Rettangolo 5">
            <a:hlinkClick r:id="rId2" action="ppaction://hlinksldjump"/>
            <a:extLst>
              <a:ext uri="{FF2B5EF4-FFF2-40B4-BE49-F238E27FC236}">
                <a16:creationId xmlns:a16="http://schemas.microsoft.com/office/drawing/2014/main" id="{DB9DC9EB-135C-48F1-9359-544CA76196C1}"/>
              </a:ext>
            </a:extLst>
          </p:cNvPr>
          <p:cNvSpPr/>
          <p:nvPr/>
        </p:nvSpPr>
        <p:spPr>
          <a:xfrm>
            <a:off x="207534" y="234312"/>
            <a:ext cx="1261332" cy="13255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indice</a:t>
            </a:r>
          </a:p>
        </p:txBody>
      </p:sp>
      <p:pic>
        <p:nvPicPr>
          <p:cNvPr id="8" name="Segnaposto contenuto 7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4BD562EC-47EF-4650-9BA4-101F870BC2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242" y="3975558"/>
            <a:ext cx="3405516" cy="1710678"/>
          </a:xfrm>
        </p:spPr>
      </p:pic>
      <p:pic>
        <p:nvPicPr>
          <p:cNvPr id="10" name="Immagine 9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84815366-0942-481C-9EEC-3E5C218799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055" y="3086465"/>
            <a:ext cx="2077082" cy="3115623"/>
          </a:xfrm>
          <a:prstGeom prst="rect">
            <a:avLst/>
          </a:prstGeom>
        </p:spPr>
      </p:pic>
      <p:pic>
        <p:nvPicPr>
          <p:cNvPr id="12" name="Immagine 11">
            <a:hlinkClick r:id="rId6" action="ppaction://hlinksldjump"/>
            <a:extLst>
              <a:ext uri="{FF2B5EF4-FFF2-40B4-BE49-F238E27FC236}">
                <a16:creationId xmlns:a16="http://schemas.microsoft.com/office/drawing/2014/main" id="{FB8AE465-7F2A-4096-8C2D-AAE73B9424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91" y="2935653"/>
            <a:ext cx="2286505" cy="326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83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37A6A3-25C4-48E5-972F-A92D92065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testa</a:t>
            </a:r>
          </a:p>
        </p:txBody>
      </p:sp>
      <p:sp>
        <p:nvSpPr>
          <p:cNvPr id="6" name="Rettangolo 5">
            <a:hlinkClick r:id="rId2" action="ppaction://hlinksldjump"/>
            <a:extLst>
              <a:ext uri="{FF2B5EF4-FFF2-40B4-BE49-F238E27FC236}">
                <a16:creationId xmlns:a16="http://schemas.microsoft.com/office/drawing/2014/main" id="{DB9DC9EB-135C-48F1-9359-544CA76196C1}"/>
              </a:ext>
            </a:extLst>
          </p:cNvPr>
          <p:cNvSpPr/>
          <p:nvPr/>
        </p:nvSpPr>
        <p:spPr>
          <a:xfrm>
            <a:off x="207534" y="234312"/>
            <a:ext cx="1261332" cy="13255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indice</a:t>
            </a:r>
          </a:p>
        </p:txBody>
      </p:sp>
      <p:pic>
        <p:nvPicPr>
          <p:cNvPr id="8" name="Segnaposto contenuto 7">
            <a:hlinkClick r:id="rId3" action="ppaction://hlinksldjump"/>
            <a:extLst>
              <a:ext uri="{FF2B5EF4-FFF2-40B4-BE49-F238E27FC236}">
                <a16:creationId xmlns:a16="http://schemas.microsoft.com/office/drawing/2014/main" id="{4BD562EC-47EF-4650-9BA4-101F870BC2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242" y="3975558"/>
            <a:ext cx="3405516" cy="1710678"/>
          </a:xfrm>
        </p:spPr>
      </p:pic>
      <p:pic>
        <p:nvPicPr>
          <p:cNvPr id="10" name="Immagine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84815366-0942-481C-9EEC-3E5C218799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055" y="3086465"/>
            <a:ext cx="2077082" cy="3115623"/>
          </a:xfrm>
          <a:prstGeom prst="rect">
            <a:avLst/>
          </a:prstGeom>
        </p:spPr>
      </p:pic>
      <p:pic>
        <p:nvPicPr>
          <p:cNvPr id="12" name="Immagine 1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B8AE465-7F2A-4096-8C2D-AAE73B9424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92" y="2929408"/>
            <a:ext cx="2286505" cy="326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39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37A6A3-25C4-48E5-972F-A92D92065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braccio</a:t>
            </a:r>
          </a:p>
        </p:txBody>
      </p:sp>
      <p:sp>
        <p:nvSpPr>
          <p:cNvPr id="6" name="Rettangolo 5">
            <a:hlinkClick r:id="rId2" action="ppaction://hlinksldjump"/>
            <a:extLst>
              <a:ext uri="{FF2B5EF4-FFF2-40B4-BE49-F238E27FC236}">
                <a16:creationId xmlns:a16="http://schemas.microsoft.com/office/drawing/2014/main" id="{DB9DC9EB-135C-48F1-9359-544CA76196C1}"/>
              </a:ext>
            </a:extLst>
          </p:cNvPr>
          <p:cNvSpPr/>
          <p:nvPr/>
        </p:nvSpPr>
        <p:spPr>
          <a:xfrm>
            <a:off x="207534" y="234312"/>
            <a:ext cx="1261332" cy="13255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indice</a:t>
            </a:r>
          </a:p>
        </p:txBody>
      </p:sp>
      <p:pic>
        <p:nvPicPr>
          <p:cNvPr id="8" name="Segnaposto contenuto 7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4BD562EC-47EF-4650-9BA4-101F870BC2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242" y="3975558"/>
            <a:ext cx="3405516" cy="1710678"/>
          </a:xfrm>
        </p:spPr>
      </p:pic>
      <p:pic>
        <p:nvPicPr>
          <p:cNvPr id="10" name="Immagine 9">
            <a:hlinkClick r:id="rId5" action="ppaction://hlinksldjump"/>
            <a:extLst>
              <a:ext uri="{FF2B5EF4-FFF2-40B4-BE49-F238E27FC236}">
                <a16:creationId xmlns:a16="http://schemas.microsoft.com/office/drawing/2014/main" id="{84815366-0942-481C-9EEC-3E5C218799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055" y="3086465"/>
            <a:ext cx="2077082" cy="3115623"/>
          </a:xfrm>
          <a:prstGeom prst="rect">
            <a:avLst/>
          </a:prstGeom>
        </p:spPr>
      </p:pic>
      <p:pic>
        <p:nvPicPr>
          <p:cNvPr id="12" name="Immagine 11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FB8AE465-7F2A-4096-8C2D-AAE73B9424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92" y="2929408"/>
            <a:ext cx="2286505" cy="326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34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37A6A3-25C4-48E5-972F-A92D92065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mano</a:t>
            </a:r>
          </a:p>
        </p:txBody>
      </p:sp>
      <p:sp>
        <p:nvSpPr>
          <p:cNvPr id="6" name="Rettangolo 5">
            <a:hlinkClick r:id="rId2" action="ppaction://hlinksldjump"/>
            <a:extLst>
              <a:ext uri="{FF2B5EF4-FFF2-40B4-BE49-F238E27FC236}">
                <a16:creationId xmlns:a16="http://schemas.microsoft.com/office/drawing/2014/main" id="{DB9DC9EB-135C-48F1-9359-544CA76196C1}"/>
              </a:ext>
            </a:extLst>
          </p:cNvPr>
          <p:cNvSpPr/>
          <p:nvPr/>
        </p:nvSpPr>
        <p:spPr>
          <a:xfrm>
            <a:off x="207534" y="234312"/>
            <a:ext cx="1261332" cy="13255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indice</a:t>
            </a:r>
          </a:p>
        </p:txBody>
      </p:sp>
      <p:pic>
        <p:nvPicPr>
          <p:cNvPr id="5" name="Segnaposto contenuto 4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05A4C63B-7963-4682-AAAF-010943536D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665" y="4040482"/>
            <a:ext cx="3032030" cy="2028471"/>
          </a:xfrm>
        </p:spPr>
      </p:pic>
      <p:pic>
        <p:nvPicPr>
          <p:cNvPr id="8" name="Immagine 7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498D1C47-1AC9-49FA-9243-A97DC824D0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101" y="4072534"/>
            <a:ext cx="3614200" cy="2032988"/>
          </a:xfrm>
          <a:prstGeom prst="rect">
            <a:avLst/>
          </a:prstGeom>
        </p:spPr>
      </p:pic>
      <p:pic>
        <p:nvPicPr>
          <p:cNvPr id="10" name="Immagine 9">
            <a:hlinkClick r:id="rId6" action="ppaction://hlinksldjump"/>
            <a:extLst>
              <a:ext uri="{FF2B5EF4-FFF2-40B4-BE49-F238E27FC236}">
                <a16:creationId xmlns:a16="http://schemas.microsoft.com/office/drawing/2014/main" id="{0C9C8B10-2886-4332-B01C-396896111D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75" y="3185260"/>
            <a:ext cx="2085971" cy="312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604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37A6A3-25C4-48E5-972F-A92D92065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piede</a:t>
            </a:r>
          </a:p>
        </p:txBody>
      </p:sp>
      <p:sp>
        <p:nvSpPr>
          <p:cNvPr id="6" name="Rettangolo 5">
            <a:hlinkClick r:id="rId2" action="ppaction://hlinksldjump"/>
            <a:extLst>
              <a:ext uri="{FF2B5EF4-FFF2-40B4-BE49-F238E27FC236}">
                <a16:creationId xmlns:a16="http://schemas.microsoft.com/office/drawing/2014/main" id="{DB9DC9EB-135C-48F1-9359-544CA76196C1}"/>
              </a:ext>
            </a:extLst>
          </p:cNvPr>
          <p:cNvSpPr/>
          <p:nvPr/>
        </p:nvSpPr>
        <p:spPr>
          <a:xfrm>
            <a:off x="207534" y="234312"/>
            <a:ext cx="1261332" cy="13255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indice</a:t>
            </a:r>
          </a:p>
        </p:txBody>
      </p:sp>
      <p:pic>
        <p:nvPicPr>
          <p:cNvPr id="5" name="Segnaposto contenuto 4">
            <a:hlinkClick r:id="rId3" action="ppaction://hlinksldjump"/>
            <a:extLst>
              <a:ext uri="{FF2B5EF4-FFF2-40B4-BE49-F238E27FC236}">
                <a16:creationId xmlns:a16="http://schemas.microsoft.com/office/drawing/2014/main" id="{05A4C63B-7963-4682-AAAF-010943536D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665" y="4040482"/>
            <a:ext cx="3032030" cy="2028471"/>
          </a:xfrm>
        </p:spPr>
      </p:pic>
      <p:pic>
        <p:nvPicPr>
          <p:cNvPr id="8" name="Immagine 7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98D1C47-1AC9-49FA-9243-A97DC824D0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101" y="4072534"/>
            <a:ext cx="3614200" cy="2032988"/>
          </a:xfrm>
          <a:prstGeom prst="rect">
            <a:avLst/>
          </a:prstGeom>
        </p:spPr>
      </p:pic>
      <p:pic>
        <p:nvPicPr>
          <p:cNvPr id="10" name="Immagine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0C9C8B10-2886-4332-B01C-396896111D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75" y="3185260"/>
            <a:ext cx="2085971" cy="312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922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37A6A3-25C4-48E5-972F-A92D92065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pancia</a:t>
            </a:r>
          </a:p>
        </p:txBody>
      </p:sp>
      <p:sp>
        <p:nvSpPr>
          <p:cNvPr id="6" name="Rettangolo 5">
            <a:hlinkClick r:id="rId2" action="ppaction://hlinksldjump"/>
            <a:extLst>
              <a:ext uri="{FF2B5EF4-FFF2-40B4-BE49-F238E27FC236}">
                <a16:creationId xmlns:a16="http://schemas.microsoft.com/office/drawing/2014/main" id="{DB9DC9EB-135C-48F1-9359-544CA76196C1}"/>
              </a:ext>
            </a:extLst>
          </p:cNvPr>
          <p:cNvSpPr/>
          <p:nvPr/>
        </p:nvSpPr>
        <p:spPr>
          <a:xfrm>
            <a:off x="207534" y="234312"/>
            <a:ext cx="1261332" cy="13255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indice</a:t>
            </a:r>
          </a:p>
        </p:txBody>
      </p:sp>
      <p:pic>
        <p:nvPicPr>
          <p:cNvPr id="5" name="Segnaposto contenuto 4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05A4C63B-7963-4682-AAAF-010943536D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665" y="4040482"/>
            <a:ext cx="3032030" cy="2028471"/>
          </a:xfrm>
        </p:spPr>
      </p:pic>
      <p:pic>
        <p:nvPicPr>
          <p:cNvPr id="8" name="Immagine 7">
            <a:hlinkClick r:id="rId5" action="ppaction://hlinksldjump"/>
            <a:extLst>
              <a:ext uri="{FF2B5EF4-FFF2-40B4-BE49-F238E27FC236}">
                <a16:creationId xmlns:a16="http://schemas.microsoft.com/office/drawing/2014/main" id="{498D1C47-1AC9-49FA-9243-A97DC824D0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101" y="4072534"/>
            <a:ext cx="3614200" cy="2032988"/>
          </a:xfrm>
          <a:prstGeom prst="rect">
            <a:avLst/>
          </a:prstGeom>
        </p:spPr>
      </p:pic>
      <p:pic>
        <p:nvPicPr>
          <p:cNvPr id="10" name="Immagine 9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0C9C8B10-2886-4332-B01C-396896111D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75" y="3185260"/>
            <a:ext cx="2085971" cy="312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6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37A6A3-25C4-48E5-972F-A92D92065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Rettangolo 5">
            <a:hlinkClick r:id="rId2" action="ppaction://hlinksldjump"/>
            <a:extLst>
              <a:ext uri="{FF2B5EF4-FFF2-40B4-BE49-F238E27FC236}">
                <a16:creationId xmlns:a16="http://schemas.microsoft.com/office/drawing/2014/main" id="{DB9DC9EB-135C-48F1-9359-544CA76196C1}"/>
              </a:ext>
            </a:extLst>
          </p:cNvPr>
          <p:cNvSpPr/>
          <p:nvPr/>
        </p:nvSpPr>
        <p:spPr>
          <a:xfrm>
            <a:off x="207534" y="234312"/>
            <a:ext cx="1261332" cy="13255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indice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21B7C06-A72C-4E29-A865-D1CBEC553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7463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37A6A3-25C4-48E5-972F-A92D92065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Rettangolo 5">
            <a:hlinkClick r:id="rId2" action="ppaction://hlinksldjump"/>
            <a:extLst>
              <a:ext uri="{FF2B5EF4-FFF2-40B4-BE49-F238E27FC236}">
                <a16:creationId xmlns:a16="http://schemas.microsoft.com/office/drawing/2014/main" id="{DB9DC9EB-135C-48F1-9359-544CA76196C1}"/>
              </a:ext>
            </a:extLst>
          </p:cNvPr>
          <p:cNvSpPr/>
          <p:nvPr/>
        </p:nvSpPr>
        <p:spPr>
          <a:xfrm>
            <a:off x="207534" y="234312"/>
            <a:ext cx="1261332" cy="13255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indice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21B7C06-A72C-4E29-A865-D1CBEC553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0376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38000">
              <a:srgbClr val="FFFF00"/>
            </a:gs>
            <a:gs pos="66000">
              <a:srgbClr val="00B050"/>
            </a:gs>
            <a:gs pos="100000">
              <a:srgbClr val="0070C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055EF5-B1F3-4521-9BA9-26B1FE7B7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Picture 10" descr="Risultati immagini per animated gif jump">
            <a:extLst>
              <a:ext uri="{FF2B5EF4-FFF2-40B4-BE49-F238E27FC236}">
                <a16:creationId xmlns:a16="http://schemas.microsoft.com/office/drawing/2014/main" id="{CE1CD99F-968D-4A49-856C-E865223E5A4B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753" y="3839483"/>
            <a:ext cx="3411069" cy="255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isultati immagini per animated gif freerunning">
            <a:extLst>
              <a:ext uri="{FF2B5EF4-FFF2-40B4-BE49-F238E27FC236}">
                <a16:creationId xmlns:a16="http://schemas.microsoft.com/office/drawing/2014/main" id="{D1B549F6-CBFA-494F-A130-F8BF67AF34B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107" y="403542"/>
            <a:ext cx="5721774" cy="3218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isultati immagini per animated gif freerunning">
            <a:extLst>
              <a:ext uri="{FF2B5EF4-FFF2-40B4-BE49-F238E27FC236}">
                <a16:creationId xmlns:a16="http://schemas.microsoft.com/office/drawing/2014/main" id="{018DA1CC-01A0-4E01-A9D0-C3F006ED20F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40" y="3317240"/>
            <a:ext cx="5490080" cy="308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Risultati immagini per animated gif dancing">
            <a:extLst>
              <a:ext uri="{FF2B5EF4-FFF2-40B4-BE49-F238E27FC236}">
                <a16:creationId xmlns:a16="http://schemas.microsoft.com/office/drawing/2014/main" id="{00A4F44C-E933-4D33-AF46-F93F95F3583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695" y="600392"/>
            <a:ext cx="1735636" cy="205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tangolo 8">
            <a:hlinkClick r:id="rId7" action="ppaction://hlinksldjump"/>
            <a:extLst>
              <a:ext uri="{FF2B5EF4-FFF2-40B4-BE49-F238E27FC236}">
                <a16:creationId xmlns:a16="http://schemas.microsoft.com/office/drawing/2014/main" id="{6230CF69-DED7-466F-927A-B0731FE36E81}"/>
              </a:ext>
            </a:extLst>
          </p:cNvPr>
          <p:cNvSpPr/>
          <p:nvPr/>
        </p:nvSpPr>
        <p:spPr>
          <a:xfrm>
            <a:off x="357282" y="894375"/>
            <a:ext cx="1261332" cy="13255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indice</a:t>
            </a:r>
          </a:p>
        </p:txBody>
      </p:sp>
    </p:spTree>
    <p:extLst>
      <p:ext uri="{BB962C8B-B14F-4D97-AF65-F5344CB8AC3E}">
        <p14:creationId xmlns:p14="http://schemas.microsoft.com/office/powerpoint/2010/main" val="1826415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applause.wav"/>
          </p:stSnd>
        </p:sndAc>
      </p:transition>
    </mc:Choice>
    <mc:Fallback>
      <p:transition spd="slow">
        <p:sndAc>
          <p:stSnd>
            <p:snd r:embed="rId2" name="applause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32</Words>
  <Application>Microsoft Office PowerPoint</Application>
  <PresentationFormat>Widescreen</PresentationFormat>
  <Paragraphs>31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di Office</vt:lpstr>
      <vt:lpstr>Il corpo</vt:lpstr>
      <vt:lpstr>occhio</vt:lpstr>
      <vt:lpstr>bocca</vt:lpstr>
      <vt:lpstr>naso</vt:lpstr>
      <vt:lpstr>gamba</vt:lpstr>
      <vt:lpstr>testa</vt:lpstr>
      <vt:lpstr>braccio</vt:lpstr>
      <vt:lpstr>mano</vt:lpstr>
      <vt:lpstr>piede</vt:lpstr>
      <vt:lpstr>pancia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corpo</dc:title>
  <dc:creator>qas lenovo</dc:creator>
  <cp:lastModifiedBy>qas lenovo</cp:lastModifiedBy>
  <cp:revision>8</cp:revision>
  <dcterms:created xsi:type="dcterms:W3CDTF">2018-04-15T06:52:14Z</dcterms:created>
  <dcterms:modified xsi:type="dcterms:W3CDTF">2018-04-15T07:29:19Z</dcterms:modified>
</cp:coreProperties>
</file>